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92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24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91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47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58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08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62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8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86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82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06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5FA6-3BB9-47BA-8D81-299A75D1B58A}" type="datetimeFigureOut">
              <a:rPr kumimoji="1" lang="ja-JP" altLang="en-US" smtClean="0"/>
              <a:t>2025/7/15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0" name="図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73" y="1926406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37" y="2132371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794" y="2054677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3" y="277361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74" y="2175573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02" y="2578292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10" y="2554072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06" y="213478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966" y="1946190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669361"/>
            <a:ext cx="292543" cy="303051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665235"/>
            <a:ext cx="292543" cy="3030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1731500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515" y="39059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892" y="36328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380" y="39059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757" y="36328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245" y="39059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9622" y="36328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110" y="39059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487" y="36328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975" y="39059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352" y="36328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840" y="39059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1217" y="36328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05" y="39059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082" y="36328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570" y="39059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947" y="36328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435" y="39059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2812" y="36328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300" y="39059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677" y="36328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165" y="39059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542" y="36328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1506" y="389831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883" y="362526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371" y="389831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748" y="362526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236" y="389831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613" y="362526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101" y="389831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478" y="362526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966" y="389831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343" y="362526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831" y="389831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208" y="362526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696" y="389831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073" y="362526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1" y="389831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938" y="362526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426" y="389831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803" y="362526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291" y="389831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2668" y="362526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156" y="389831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533" y="3625260"/>
            <a:ext cx="294815" cy="289986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281618"/>
            <a:ext cx="292543" cy="303051"/>
          </a:xfrm>
          <a:prstGeom prst="rect">
            <a:avLst/>
          </a:prstGeom>
        </p:spPr>
      </p:pic>
      <p:pic>
        <p:nvPicPr>
          <p:cNvPr id="115" name="図 1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1731500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197" name="図 1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761" y="1434445"/>
            <a:ext cx="384653" cy="381600"/>
          </a:xfrm>
          <a:prstGeom prst="rect">
            <a:avLst/>
          </a:prstGeom>
        </p:spPr>
      </p:pic>
      <p:pic>
        <p:nvPicPr>
          <p:cNvPr id="198" name="図 1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718" y="1416496"/>
            <a:ext cx="384653" cy="381600"/>
          </a:xfrm>
          <a:prstGeom prst="rect">
            <a:avLst/>
          </a:prstGeom>
        </p:spPr>
      </p:pic>
      <p:pic>
        <p:nvPicPr>
          <p:cNvPr id="192" name="図 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176" y="1434445"/>
            <a:ext cx="384653" cy="3816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4934" y="2967806"/>
            <a:ext cx="384653" cy="381600"/>
          </a:xfrm>
          <a:prstGeom prst="rect">
            <a:avLst/>
          </a:prstGeom>
        </p:spPr>
      </p:pic>
      <p:pic>
        <p:nvPicPr>
          <p:cNvPr id="181" name="図 1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5211" y="1431355"/>
            <a:ext cx="384653" cy="3816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934" y="2146221"/>
            <a:ext cx="384653" cy="381600"/>
          </a:xfrm>
          <a:prstGeom prst="rect">
            <a:avLst/>
          </a:prstGeom>
        </p:spPr>
      </p:pic>
      <p:pic>
        <p:nvPicPr>
          <p:cNvPr id="188" name="図 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2709" y="1431355"/>
            <a:ext cx="384653" cy="381600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5238" y="1429979"/>
            <a:ext cx="384653" cy="381600"/>
          </a:xfrm>
          <a:prstGeom prst="rect">
            <a:avLst/>
          </a:prstGeom>
        </p:spPr>
      </p:pic>
      <p:pic>
        <p:nvPicPr>
          <p:cNvPr id="199" name="図 1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2766" y="731540"/>
            <a:ext cx="381600" cy="381600"/>
          </a:xfrm>
          <a:prstGeom prst="rect">
            <a:avLst/>
          </a:prstGeom>
        </p:spPr>
      </p:pic>
      <p:pic>
        <p:nvPicPr>
          <p:cNvPr id="200" name="図 19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1840" y="745110"/>
            <a:ext cx="381600" cy="381600"/>
          </a:xfrm>
          <a:prstGeom prst="rect">
            <a:avLst/>
          </a:prstGeom>
        </p:spPr>
      </p:pic>
      <p:pic>
        <p:nvPicPr>
          <p:cNvPr id="201" name="図 2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5932" y="2187394"/>
            <a:ext cx="381600" cy="381600"/>
          </a:xfrm>
          <a:prstGeom prst="rect">
            <a:avLst/>
          </a:prstGeom>
        </p:spPr>
      </p:pic>
      <p:pic>
        <p:nvPicPr>
          <p:cNvPr id="202" name="図 2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3143" y="2169612"/>
            <a:ext cx="381600" cy="381600"/>
          </a:xfrm>
          <a:prstGeom prst="rect">
            <a:avLst/>
          </a:prstGeom>
        </p:spPr>
      </p:pic>
      <p:pic>
        <p:nvPicPr>
          <p:cNvPr id="203" name="図 2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1224" y="729558"/>
            <a:ext cx="381600" cy="381600"/>
          </a:xfrm>
          <a:prstGeom prst="rect">
            <a:avLst/>
          </a:prstGeom>
        </p:spPr>
      </p:pic>
      <p:pic>
        <p:nvPicPr>
          <p:cNvPr id="204" name="図 2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0298" y="730249"/>
            <a:ext cx="381600" cy="381600"/>
          </a:xfrm>
          <a:prstGeom prst="rect">
            <a:avLst/>
          </a:prstGeom>
        </p:spPr>
      </p:pic>
      <p:pic>
        <p:nvPicPr>
          <p:cNvPr id="205" name="図 2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048" y="2172533"/>
            <a:ext cx="381600" cy="381600"/>
          </a:xfrm>
          <a:prstGeom prst="rect">
            <a:avLst/>
          </a:prstGeom>
        </p:spPr>
      </p:pic>
      <p:pic>
        <p:nvPicPr>
          <p:cNvPr id="206" name="図 2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138" y="2154751"/>
            <a:ext cx="381600" cy="381600"/>
          </a:xfrm>
          <a:prstGeom prst="rect">
            <a:avLst/>
          </a:prstGeom>
        </p:spPr>
      </p:pic>
      <p:pic>
        <p:nvPicPr>
          <p:cNvPr id="207" name="図 20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0734" y="2157859"/>
            <a:ext cx="381600" cy="381600"/>
          </a:xfrm>
          <a:prstGeom prst="rect">
            <a:avLst/>
          </a:prstGeom>
        </p:spPr>
      </p:pic>
      <p:pic>
        <p:nvPicPr>
          <p:cNvPr id="208" name="図 2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2243" y="2853285"/>
            <a:ext cx="381600" cy="381600"/>
          </a:xfrm>
          <a:prstGeom prst="rect">
            <a:avLst/>
          </a:prstGeom>
        </p:spPr>
      </p:pic>
      <p:pic>
        <p:nvPicPr>
          <p:cNvPr id="215" name="図 2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3828" y="2155490"/>
            <a:ext cx="381600" cy="381600"/>
          </a:xfrm>
          <a:prstGeom prst="rect">
            <a:avLst/>
          </a:prstGeom>
        </p:spPr>
      </p:pic>
      <p:pic>
        <p:nvPicPr>
          <p:cNvPr id="216" name="図 2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5337" y="2850916"/>
            <a:ext cx="381600" cy="381600"/>
          </a:xfrm>
          <a:prstGeom prst="rect">
            <a:avLst/>
          </a:prstGeom>
        </p:spPr>
      </p:pic>
      <p:pic>
        <p:nvPicPr>
          <p:cNvPr id="229" name="図 2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8227" y="3593379"/>
            <a:ext cx="381600" cy="381600"/>
          </a:xfrm>
          <a:prstGeom prst="rect">
            <a:avLst/>
          </a:prstGeom>
        </p:spPr>
      </p:pic>
      <p:pic>
        <p:nvPicPr>
          <p:cNvPr id="230" name="図 2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9105" y="3601707"/>
            <a:ext cx="381600" cy="381600"/>
          </a:xfrm>
          <a:prstGeom prst="rect">
            <a:avLst/>
          </a:prstGeom>
        </p:spPr>
      </p:pic>
      <p:pic>
        <p:nvPicPr>
          <p:cNvPr id="231" name="図 2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7713" y="3599193"/>
            <a:ext cx="381600" cy="381600"/>
          </a:xfrm>
          <a:prstGeom prst="rect">
            <a:avLst/>
          </a:prstGeom>
        </p:spPr>
      </p:pic>
      <p:pic>
        <p:nvPicPr>
          <p:cNvPr id="232" name="図 2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8591" y="3607521"/>
            <a:ext cx="381600" cy="381600"/>
          </a:xfrm>
          <a:prstGeom prst="rect">
            <a:avLst/>
          </a:prstGeom>
        </p:spPr>
      </p:pic>
      <p:pic>
        <p:nvPicPr>
          <p:cNvPr id="233" name="図 2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5337" y="351848"/>
            <a:ext cx="381600" cy="381600"/>
          </a:xfrm>
          <a:prstGeom prst="rect">
            <a:avLst/>
          </a:prstGeom>
        </p:spPr>
      </p:pic>
      <p:pic>
        <p:nvPicPr>
          <p:cNvPr id="234" name="図 2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1681" y="364034"/>
            <a:ext cx="381600" cy="381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1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2"/>
          <a:srcRect t="38349"/>
          <a:stretch/>
        </p:blipFill>
        <p:spPr>
          <a:xfrm>
            <a:off x="2998918" y="0"/>
            <a:ext cx="6114818" cy="770504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51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0" y="389601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58" y="205721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331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69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7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70" y="302921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3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4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  <p:pic>
        <p:nvPicPr>
          <p:cNvPr id="149" name="図 1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8419" y="2977579"/>
            <a:ext cx="384653" cy="381600"/>
          </a:xfrm>
          <a:prstGeom prst="rect">
            <a:avLst/>
          </a:prstGeom>
        </p:spPr>
      </p:pic>
      <p:pic>
        <p:nvPicPr>
          <p:cNvPr id="153" name="図 1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8419" y="2155994"/>
            <a:ext cx="384653" cy="381600"/>
          </a:xfrm>
          <a:prstGeom prst="rect">
            <a:avLst/>
          </a:prstGeom>
        </p:spPr>
      </p:pic>
      <p:pic>
        <p:nvPicPr>
          <p:cNvPr id="157" name="図 1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2668" y="3599193"/>
            <a:ext cx="381600" cy="381600"/>
          </a:xfrm>
          <a:prstGeom prst="rect">
            <a:avLst/>
          </a:prstGeom>
        </p:spPr>
      </p:pic>
      <p:pic>
        <p:nvPicPr>
          <p:cNvPr id="169" name="図 1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2943" y="3586556"/>
            <a:ext cx="381600" cy="381600"/>
          </a:xfrm>
          <a:prstGeom prst="rect">
            <a:avLst/>
          </a:prstGeom>
        </p:spPr>
      </p:pic>
      <p:grpSp>
        <p:nvGrpSpPr>
          <p:cNvPr id="142" name="グループ化 141"/>
          <p:cNvGrpSpPr/>
          <p:nvPr/>
        </p:nvGrpSpPr>
        <p:grpSpPr>
          <a:xfrm>
            <a:off x="12420355" y="759639"/>
            <a:ext cx="720000" cy="1438739"/>
            <a:chOff x="10403874" y="1990906"/>
            <a:chExt cx="720000" cy="1438739"/>
          </a:xfrm>
        </p:grpSpPr>
        <p:grpSp>
          <p:nvGrpSpPr>
            <p:cNvPr id="144" name="グループ化 143"/>
            <p:cNvGrpSpPr/>
            <p:nvPr/>
          </p:nvGrpSpPr>
          <p:grpSpPr>
            <a:xfrm>
              <a:off x="10403874" y="1990906"/>
              <a:ext cx="720000" cy="720000"/>
              <a:chOff x="9702673" y="5595651"/>
              <a:chExt cx="720000" cy="720000"/>
            </a:xfrm>
          </p:grpSpPr>
          <p:sp>
            <p:nvSpPr>
              <p:cNvPr id="178" name="正方形/長方形 177"/>
              <p:cNvSpPr/>
              <p:nvPr/>
            </p:nvSpPr>
            <p:spPr>
              <a:xfrm>
                <a:off x="9702673" y="5595651"/>
                <a:ext cx="720000" cy="720000"/>
              </a:xfrm>
              <a:prstGeom prst="rect">
                <a:avLst/>
              </a:prstGeom>
              <a:solidFill>
                <a:srgbClr val="5B9BD5">
                  <a:alpha val="4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79" name="図 17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70633" y="5763611"/>
                <a:ext cx="384081" cy="384081"/>
              </a:xfrm>
              <a:prstGeom prst="rect">
                <a:avLst/>
              </a:prstGeom>
            </p:spPr>
          </p:pic>
        </p:grpSp>
        <p:grpSp>
          <p:nvGrpSpPr>
            <p:cNvPr id="148" name="グループ化 147"/>
            <p:cNvGrpSpPr/>
            <p:nvPr/>
          </p:nvGrpSpPr>
          <p:grpSpPr>
            <a:xfrm>
              <a:off x="10403874" y="2709645"/>
              <a:ext cx="720000" cy="720000"/>
              <a:chOff x="9702673" y="5595651"/>
              <a:chExt cx="720000" cy="720000"/>
            </a:xfrm>
          </p:grpSpPr>
          <p:sp>
            <p:nvSpPr>
              <p:cNvPr id="176" name="正方形/長方形 175"/>
              <p:cNvSpPr/>
              <p:nvPr/>
            </p:nvSpPr>
            <p:spPr>
              <a:xfrm>
                <a:off x="9702673" y="5595651"/>
                <a:ext cx="720000" cy="720000"/>
              </a:xfrm>
              <a:prstGeom prst="rect">
                <a:avLst/>
              </a:prstGeom>
              <a:solidFill>
                <a:srgbClr val="5B9BD5">
                  <a:alpha val="4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77" name="図 17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70633" y="5763611"/>
                <a:ext cx="384081" cy="384081"/>
              </a:xfrm>
              <a:prstGeom prst="rect">
                <a:avLst/>
              </a:prstGeom>
            </p:spPr>
          </p:pic>
        </p:grpSp>
        <p:pic>
          <p:nvPicPr>
            <p:cNvPr id="170" name="図 16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74882" y="2519852"/>
              <a:ext cx="377985" cy="377985"/>
            </a:xfrm>
            <a:prstGeom prst="rect">
              <a:avLst/>
            </a:prstGeom>
          </p:spPr>
        </p:pic>
      </p:grpSp>
      <p:grpSp>
        <p:nvGrpSpPr>
          <p:cNvPr id="180" name="グループ化 179"/>
          <p:cNvGrpSpPr/>
          <p:nvPr/>
        </p:nvGrpSpPr>
        <p:grpSpPr>
          <a:xfrm>
            <a:off x="12408926" y="2345551"/>
            <a:ext cx="720000" cy="720000"/>
            <a:chOff x="10556274" y="2143306"/>
            <a:chExt cx="720000" cy="720000"/>
          </a:xfrm>
        </p:grpSpPr>
        <p:sp>
          <p:nvSpPr>
            <p:cNvPr id="182" name="正方形/長方形 181"/>
            <p:cNvSpPr/>
            <p:nvPr/>
          </p:nvSpPr>
          <p:spPr>
            <a:xfrm>
              <a:off x="10556274" y="2143306"/>
              <a:ext cx="720000" cy="720000"/>
            </a:xfrm>
            <a:prstGeom prst="rect">
              <a:avLst/>
            </a:prstGeom>
            <a:solidFill>
              <a:srgbClr val="5B9BD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3" name="図 18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724234" y="2311266"/>
              <a:ext cx="384081" cy="384081"/>
            </a:xfrm>
            <a:prstGeom prst="rect">
              <a:avLst/>
            </a:prstGeom>
          </p:spPr>
        </p:pic>
      </p:grpSp>
      <p:pic>
        <p:nvPicPr>
          <p:cNvPr id="184" name="図 1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395015"/>
            <a:ext cx="292543" cy="303051"/>
          </a:xfrm>
          <a:prstGeom prst="rect">
            <a:avLst/>
          </a:prstGeom>
        </p:spPr>
      </p:pic>
      <p:pic>
        <p:nvPicPr>
          <p:cNvPr id="185" name="図 1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395918"/>
            <a:ext cx="292543" cy="303051"/>
          </a:xfrm>
          <a:prstGeom prst="rect">
            <a:avLst/>
          </a:prstGeom>
        </p:spPr>
      </p:pic>
      <p:pic>
        <p:nvPicPr>
          <p:cNvPr id="186" name="図 185"/>
          <p:cNvPicPr>
            <a:picLocks noChangeAspect="1"/>
          </p:cNvPicPr>
          <p:nvPr/>
        </p:nvPicPr>
        <p:blipFill rotWithShape="1">
          <a:blip r:embed="rId17"/>
          <a:srcRect t="2220"/>
          <a:stretch/>
        </p:blipFill>
        <p:spPr>
          <a:xfrm>
            <a:off x="2553068" y="811095"/>
            <a:ext cx="659668" cy="947384"/>
          </a:xfrm>
          <a:prstGeom prst="rect">
            <a:avLst/>
          </a:prstGeom>
        </p:spPr>
      </p:pic>
      <p:pic>
        <p:nvPicPr>
          <p:cNvPr id="187" name="図 18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1304" y="3392962"/>
            <a:ext cx="948273" cy="819432"/>
          </a:xfrm>
          <a:prstGeom prst="rect">
            <a:avLst/>
          </a:prstGeom>
        </p:spPr>
      </p:pic>
      <p:pic>
        <p:nvPicPr>
          <p:cNvPr id="189" name="図 18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67239" y="907340"/>
            <a:ext cx="952518" cy="997818"/>
          </a:xfrm>
          <a:prstGeom prst="rect">
            <a:avLst/>
          </a:prstGeom>
        </p:spPr>
      </p:pic>
      <p:pic>
        <p:nvPicPr>
          <p:cNvPr id="190" name="図 1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133" y="1551287"/>
            <a:ext cx="292543" cy="303051"/>
          </a:xfrm>
          <a:prstGeom prst="rect">
            <a:avLst/>
          </a:prstGeom>
        </p:spPr>
      </p:pic>
      <p:pic>
        <p:nvPicPr>
          <p:cNvPr id="191" name="図 190"/>
          <p:cNvPicPr>
            <a:picLocks noChangeAspect="1"/>
          </p:cNvPicPr>
          <p:nvPr/>
        </p:nvPicPr>
        <p:blipFill rotWithShape="1">
          <a:blip r:embed="rId17"/>
          <a:srcRect t="2220"/>
          <a:stretch/>
        </p:blipFill>
        <p:spPr>
          <a:xfrm>
            <a:off x="9019870" y="809360"/>
            <a:ext cx="659668" cy="947384"/>
          </a:xfrm>
          <a:prstGeom prst="rect">
            <a:avLst/>
          </a:prstGeom>
        </p:spPr>
      </p:pic>
      <p:pic>
        <p:nvPicPr>
          <p:cNvPr id="193" name="図 1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935" y="1549552"/>
            <a:ext cx="292543" cy="3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8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0" name="図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73" y="1926406"/>
            <a:ext cx="446390" cy="936353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37" y="2132371"/>
            <a:ext cx="446390" cy="936353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3" y="2520557"/>
            <a:ext cx="446390" cy="936353"/>
          </a:xfrm>
          <a:prstGeom prst="rect">
            <a:avLst/>
          </a:prstGeom>
        </p:spPr>
      </p:pic>
      <p:pic>
        <p:nvPicPr>
          <p:cNvPr id="155" name="図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794" y="2054677"/>
            <a:ext cx="446390" cy="936353"/>
          </a:xfrm>
          <a:prstGeom prst="rect">
            <a:avLst/>
          </a:prstGeom>
        </p:spPr>
      </p:pic>
      <p:pic>
        <p:nvPicPr>
          <p:cNvPr id="171" name="図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70" y="2904396"/>
            <a:ext cx="446390" cy="936353"/>
          </a:xfrm>
          <a:prstGeom prst="rect">
            <a:avLst/>
          </a:prstGeom>
        </p:spPr>
      </p:pic>
      <p:pic>
        <p:nvPicPr>
          <p:cNvPr id="172" name="図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22" y="2617361"/>
            <a:ext cx="446390" cy="936353"/>
          </a:xfrm>
          <a:prstGeom prst="rect">
            <a:avLst/>
          </a:prstGeom>
        </p:spPr>
      </p:pic>
      <p:pic>
        <p:nvPicPr>
          <p:cNvPr id="173" name="図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63" y="2880165"/>
            <a:ext cx="446390" cy="936353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83" y="2773619"/>
            <a:ext cx="446390" cy="93635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0" y="2600548"/>
            <a:ext cx="446390" cy="936353"/>
          </a:xfrm>
          <a:prstGeom prst="rect">
            <a:avLst/>
          </a:prstGeom>
        </p:spPr>
      </p:pic>
      <p:pic>
        <p:nvPicPr>
          <p:cNvPr id="159" name="図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74" y="2175573"/>
            <a:ext cx="446390" cy="936353"/>
          </a:xfrm>
          <a:prstGeom prst="rect">
            <a:avLst/>
          </a:prstGeom>
        </p:spPr>
      </p:pic>
      <p:pic>
        <p:nvPicPr>
          <p:cNvPr id="160" name="図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53" y="2560759"/>
            <a:ext cx="446390" cy="936353"/>
          </a:xfrm>
          <a:prstGeom prst="rect">
            <a:avLst/>
          </a:prstGeom>
        </p:spPr>
      </p:pic>
      <p:pic>
        <p:nvPicPr>
          <p:cNvPr id="161" name="図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02" y="2578292"/>
            <a:ext cx="446390" cy="936353"/>
          </a:xfrm>
          <a:prstGeom prst="rect">
            <a:avLst/>
          </a:prstGeom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10" y="2554072"/>
            <a:ext cx="446390" cy="936353"/>
          </a:xfrm>
          <a:prstGeom prst="rect">
            <a:avLst/>
          </a:prstGeom>
        </p:spPr>
      </p:pic>
      <p:pic>
        <p:nvPicPr>
          <p:cNvPr id="163" name="図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36" y="3026454"/>
            <a:ext cx="446390" cy="936353"/>
          </a:xfrm>
          <a:prstGeom prst="rect">
            <a:avLst/>
          </a:prstGeom>
        </p:spPr>
      </p:pic>
      <p:pic>
        <p:nvPicPr>
          <p:cNvPr id="164" name="図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06" y="2134780"/>
            <a:ext cx="446390" cy="936353"/>
          </a:xfrm>
          <a:prstGeom prst="rect">
            <a:avLst/>
          </a:prstGeom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966" y="1946190"/>
            <a:ext cx="446390" cy="936353"/>
          </a:xfrm>
          <a:prstGeom prst="rect">
            <a:avLst/>
          </a:prstGeom>
        </p:spPr>
      </p:pic>
      <p:pic>
        <p:nvPicPr>
          <p:cNvPr id="166" name="図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01" y="2418540"/>
            <a:ext cx="446390" cy="936353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4" y="2876686"/>
            <a:ext cx="446390" cy="936353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28" y="2939933"/>
            <a:ext cx="446390" cy="9363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8" y="0"/>
            <a:ext cx="893344" cy="4953000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80" y="0"/>
            <a:ext cx="893344" cy="4953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13" y="1131307"/>
            <a:ext cx="838356" cy="776637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74" y="1131307"/>
            <a:ext cx="838356" cy="776637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5026"/>
            <a:ext cx="292543" cy="303051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26471"/>
            <a:ext cx="292543" cy="303051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447916"/>
            <a:ext cx="292543" cy="303051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669361"/>
            <a:ext cx="292543" cy="303051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900"/>
            <a:ext cx="292543" cy="303051"/>
          </a:xfrm>
          <a:prstGeom prst="rect">
            <a:avLst/>
          </a:prstGeom>
        </p:spPr>
      </p:pic>
      <p:pic>
        <p:nvPicPr>
          <p:cNvPr id="129" name="図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22345"/>
            <a:ext cx="292543" cy="303051"/>
          </a:xfrm>
          <a:prstGeom prst="rect">
            <a:avLst/>
          </a:prstGeom>
        </p:spPr>
      </p:pic>
      <p:pic>
        <p:nvPicPr>
          <p:cNvPr id="130" name="図 1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443790"/>
            <a:ext cx="292543" cy="303051"/>
          </a:xfrm>
          <a:prstGeom prst="rect">
            <a:avLst/>
          </a:prstGeom>
        </p:spPr>
      </p:pic>
      <p:pic>
        <p:nvPicPr>
          <p:cNvPr id="131" name="図 1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665235"/>
            <a:ext cx="292543" cy="3030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515" y="3905934"/>
            <a:ext cx="267569" cy="266146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892" y="3632880"/>
            <a:ext cx="294815" cy="28998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380" y="3905934"/>
            <a:ext cx="267569" cy="26614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757" y="3632880"/>
            <a:ext cx="294815" cy="289986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245" y="3905934"/>
            <a:ext cx="267569" cy="26614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9622" y="3632880"/>
            <a:ext cx="294815" cy="289986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110" y="3905934"/>
            <a:ext cx="267569" cy="266146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487" y="3632880"/>
            <a:ext cx="294815" cy="28998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975" y="3905934"/>
            <a:ext cx="267569" cy="266146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352" y="3632880"/>
            <a:ext cx="294815" cy="289986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840" y="3905934"/>
            <a:ext cx="267569" cy="266146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1217" y="3632880"/>
            <a:ext cx="294815" cy="28998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05" y="3905934"/>
            <a:ext cx="267569" cy="26614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082" y="3632880"/>
            <a:ext cx="294815" cy="289986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570" y="3905934"/>
            <a:ext cx="267569" cy="266146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947" y="3632880"/>
            <a:ext cx="294815" cy="289986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435" y="3905934"/>
            <a:ext cx="267569" cy="266146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2812" y="3632880"/>
            <a:ext cx="294815" cy="28998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300" y="3905934"/>
            <a:ext cx="267569" cy="266146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677" y="3632880"/>
            <a:ext cx="294815" cy="289986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165" y="3905934"/>
            <a:ext cx="267569" cy="266146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542" y="3632880"/>
            <a:ext cx="294815" cy="289986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1506" y="3898314"/>
            <a:ext cx="267569" cy="26614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883" y="3625260"/>
            <a:ext cx="294815" cy="289986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371" y="3898314"/>
            <a:ext cx="267569" cy="266146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748" y="3625260"/>
            <a:ext cx="294815" cy="289986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236" y="3898314"/>
            <a:ext cx="267569" cy="266146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613" y="3625260"/>
            <a:ext cx="294815" cy="28998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101" y="3898314"/>
            <a:ext cx="267569" cy="266146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478" y="3625260"/>
            <a:ext cx="294815" cy="289986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966" y="3898314"/>
            <a:ext cx="267569" cy="266146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343" y="3625260"/>
            <a:ext cx="294815" cy="289986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831" y="3898314"/>
            <a:ext cx="267569" cy="266146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208" y="3625260"/>
            <a:ext cx="294815" cy="289986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696" y="3898314"/>
            <a:ext cx="267569" cy="266146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073" y="3625260"/>
            <a:ext cx="294815" cy="289986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1" y="3898314"/>
            <a:ext cx="267569" cy="266146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938" y="3625260"/>
            <a:ext cx="294815" cy="289986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426" y="3898314"/>
            <a:ext cx="267569" cy="266146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803" y="3625260"/>
            <a:ext cx="294815" cy="289986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291" y="3898314"/>
            <a:ext cx="267569" cy="266146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2668" y="3625260"/>
            <a:ext cx="294815" cy="289986"/>
          </a:xfrm>
          <a:prstGeom prst="rect">
            <a:avLst/>
          </a:prstGeom>
        </p:spPr>
      </p:pic>
      <p:pic>
        <p:nvPicPr>
          <p:cNvPr id="104" name="図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156" y="3898314"/>
            <a:ext cx="267569" cy="266146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533" y="3625260"/>
            <a:ext cx="294815" cy="289986"/>
          </a:xfrm>
          <a:prstGeom prst="rect">
            <a:avLst/>
          </a:prstGeom>
        </p:spPr>
      </p:pic>
      <p:pic>
        <p:nvPicPr>
          <p:cNvPr id="106" name="図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1952945"/>
            <a:ext cx="292543" cy="303051"/>
          </a:xfrm>
          <a:prstGeom prst="rect">
            <a:avLst/>
          </a:prstGeom>
        </p:spPr>
      </p:pic>
      <p:pic>
        <p:nvPicPr>
          <p:cNvPr id="107" name="図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174390"/>
            <a:ext cx="292543" cy="303051"/>
          </a:xfrm>
          <a:prstGeom prst="rect">
            <a:avLst/>
          </a:prstGeom>
        </p:spPr>
      </p:pic>
      <p:pic>
        <p:nvPicPr>
          <p:cNvPr id="108" name="図 1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395835"/>
            <a:ext cx="292543" cy="303051"/>
          </a:xfrm>
          <a:prstGeom prst="rect">
            <a:avLst/>
          </a:prstGeom>
        </p:spPr>
      </p:pic>
      <p:pic>
        <p:nvPicPr>
          <p:cNvPr id="109" name="図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617280"/>
            <a:ext cx="292543" cy="303051"/>
          </a:xfrm>
          <a:prstGeom prst="rect">
            <a:avLst/>
          </a:prstGeom>
        </p:spPr>
      </p:pic>
      <p:pic>
        <p:nvPicPr>
          <p:cNvPr id="110" name="図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2838725"/>
            <a:ext cx="292543" cy="303051"/>
          </a:xfrm>
          <a:prstGeom prst="rect">
            <a:avLst/>
          </a:prstGeom>
        </p:spPr>
      </p:pic>
      <p:pic>
        <p:nvPicPr>
          <p:cNvPr id="111" name="図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060170"/>
            <a:ext cx="292543" cy="30305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281618"/>
            <a:ext cx="292543" cy="303051"/>
          </a:xfrm>
          <a:prstGeom prst="rect">
            <a:avLst/>
          </a:prstGeom>
        </p:spPr>
      </p:pic>
      <p:pic>
        <p:nvPicPr>
          <p:cNvPr id="116" name="図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1952945"/>
            <a:ext cx="292543" cy="303051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174390"/>
            <a:ext cx="292543" cy="303051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395835"/>
            <a:ext cx="292543" cy="303051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617280"/>
            <a:ext cx="292543" cy="303051"/>
          </a:xfrm>
          <a:prstGeom prst="rect">
            <a:avLst/>
          </a:prstGeom>
        </p:spPr>
      </p:pic>
      <p:pic>
        <p:nvPicPr>
          <p:cNvPr id="120" name="図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2838725"/>
            <a:ext cx="292543" cy="303051"/>
          </a:xfrm>
          <a:prstGeom prst="rect">
            <a:avLst/>
          </a:prstGeom>
        </p:spPr>
      </p:pic>
      <p:pic>
        <p:nvPicPr>
          <p:cNvPr id="121" name="図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060170"/>
            <a:ext cx="292543" cy="303051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281618"/>
            <a:ext cx="292543" cy="303051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2745" y="305327"/>
            <a:ext cx="907709" cy="8604000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4166" y="4202320"/>
            <a:ext cx="838356" cy="77663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09" y="29911"/>
            <a:ext cx="446390" cy="9363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8"/>
          <a:srcRect l="11976" t="7933"/>
          <a:stretch/>
        </p:blipFill>
        <p:spPr>
          <a:xfrm>
            <a:off x="0" y="0"/>
            <a:ext cx="1084013" cy="507406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9"/>
          <a:srcRect t="38349"/>
          <a:stretch/>
        </p:blipFill>
        <p:spPr>
          <a:xfrm>
            <a:off x="2998918" y="0"/>
            <a:ext cx="6114818" cy="770504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51" y="356593"/>
            <a:ext cx="446390" cy="936353"/>
          </a:xfrm>
          <a:prstGeom prst="rect">
            <a:avLst/>
          </a:prstGeom>
        </p:spPr>
      </p:pic>
      <p:pic>
        <p:nvPicPr>
          <p:cNvPr id="138" name="図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0" y="389601"/>
            <a:ext cx="446390" cy="936353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58" y="205721"/>
            <a:ext cx="446390" cy="936353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331" y="347390"/>
            <a:ext cx="446390" cy="936353"/>
          </a:xfrm>
          <a:prstGeom prst="rect">
            <a:avLst/>
          </a:prstGeom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69" y="320074"/>
            <a:ext cx="446390" cy="936353"/>
          </a:xfrm>
          <a:prstGeom prst="rect">
            <a:avLst/>
          </a:prstGeom>
        </p:spPr>
      </p:pic>
      <p:pic>
        <p:nvPicPr>
          <p:cNvPr id="156" name="図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7" y="257087"/>
            <a:ext cx="446390" cy="936353"/>
          </a:xfrm>
          <a:prstGeom prst="rect">
            <a:avLst/>
          </a:prstGeom>
        </p:spPr>
      </p:pic>
      <p:pic>
        <p:nvPicPr>
          <p:cNvPr id="158" name="図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70" y="302921"/>
            <a:ext cx="446390" cy="93635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/>
          <a:srcRect r="16274"/>
          <a:stretch/>
        </p:blipFill>
        <p:spPr>
          <a:xfrm>
            <a:off x="11178435" y="0"/>
            <a:ext cx="1013565" cy="6858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1"/>
          <a:srcRect b="37819"/>
          <a:stretch/>
        </p:blipFill>
        <p:spPr>
          <a:xfrm>
            <a:off x="59950" y="5948181"/>
            <a:ext cx="10260457" cy="909819"/>
          </a:xfrm>
          <a:prstGeom prst="rect">
            <a:avLst/>
          </a:prstGeom>
        </p:spPr>
      </p:pic>
      <p:pic>
        <p:nvPicPr>
          <p:cNvPr id="184" name="図 1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90" y="3395015"/>
            <a:ext cx="292543" cy="303051"/>
          </a:xfrm>
          <a:prstGeom prst="rect">
            <a:avLst/>
          </a:prstGeom>
        </p:spPr>
      </p:pic>
      <p:pic>
        <p:nvPicPr>
          <p:cNvPr id="185" name="図 1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387" y="3395918"/>
            <a:ext cx="292543" cy="3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01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0</Words>
  <Application>Microsoft Office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大洋</dc:creator>
  <cp:lastModifiedBy>大洋</cp:lastModifiedBy>
  <cp:revision>55</cp:revision>
  <dcterms:created xsi:type="dcterms:W3CDTF">2025-03-11T01:56:11Z</dcterms:created>
  <dcterms:modified xsi:type="dcterms:W3CDTF">2025-07-15T04:57:47Z</dcterms:modified>
</cp:coreProperties>
</file>